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9" r:id="rId9"/>
    <p:sldId id="296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1" autoAdjust="0"/>
    <p:restoredTop sz="96654" autoAdjust="0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2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Team Members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reps.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 quick note of thanks.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Team.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62" y="1308354"/>
            <a:ext cx="774934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API– GeoVolumes Spec</a:t>
            </a:r>
          </a:p>
          <a:p>
            <a:pPr lvl="2"/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Executive Summary</a:t>
            </a:r>
          </a:p>
          <a:p>
            <a:pPr lvl="2"/>
            <a:r>
              <a:rPr lang="en-US" dirty="0">
                <a:hlinkClick r:id="rId3"/>
              </a:rPr>
              <a:t>https://portal.ogc.org/files/?artifact_id=94030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Pilot Experiences</a:t>
            </a:r>
          </a:p>
          <a:p>
            <a:pPr lvl="2"/>
            <a:r>
              <a:rPr lang="en-US" dirty="0">
                <a:hlinkClick r:id="rId4"/>
              </a:rPr>
              <a:t>https://portal.ogc.org/files/?artifact_id=94028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CDB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335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Invited Guests</vt:lpstr>
      <vt:lpstr>Where in the World</vt:lpstr>
      <vt:lpstr>OGC 3D Data Container and Tiles API Pilot</vt:lpstr>
      <vt:lpstr>Participant Presentations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153</cp:revision>
  <dcterms:created xsi:type="dcterms:W3CDTF">2020-04-17T22:01:33Z</dcterms:created>
  <dcterms:modified xsi:type="dcterms:W3CDTF">2020-09-25T13:10:09Z</dcterms:modified>
</cp:coreProperties>
</file>